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40" autoAdjust="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14686"/>
            <a:ext cx="7635838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«ФАНТАЗИРУЕМ, ТВОРИМ, КОНСТРУИРУЕМ»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OEM\Documents\HP_PA\291_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4791091" cy="209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hoto_2023-05-30_18-51-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72097"/>
            <a:ext cx="4041775" cy="3031331"/>
          </a:xfrm>
        </p:spPr>
      </p:pic>
      <p:pic>
        <p:nvPicPr>
          <p:cNvPr id="6" name="Содержимое 5" descr="photo_2023-05-30_18-50-5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01790" y="1216025"/>
            <a:ext cx="3702844" cy="4937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для любимой мамочки</a:t>
            </a:r>
            <a:endParaRPr lang="ru-RU" dirty="0"/>
          </a:p>
        </p:txBody>
      </p:sp>
      <p:pic>
        <p:nvPicPr>
          <p:cNvPr id="5" name="Содержимое 4" descr="photo_2023-05-30_18-50-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7" name="Содержимое 6" descr="photo_2023-05-30_18-50-5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2168922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для любимой мамочки</a:t>
            </a:r>
            <a:endParaRPr lang="ru-RU" dirty="0"/>
          </a:p>
        </p:txBody>
      </p:sp>
      <p:pic>
        <p:nvPicPr>
          <p:cNvPr id="645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997" y="2172695"/>
            <a:ext cx="4040180" cy="303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photo_2023-05-30_18-50-1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2023-05-30_18-50-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3663168"/>
          </a:xfrm>
        </p:spPr>
      </p:pic>
      <p:pic>
        <p:nvPicPr>
          <p:cNvPr id="6" name="Содержимое 5" descr="photo_2023-05-30_18-50-1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Развивать самостоятельную творческую деятельность посредствам использования  игрового набора *Дары </a:t>
            </a:r>
            <a:r>
              <a:rPr lang="ru-RU" dirty="0" err="1" smtClean="0"/>
              <a:t>Фребеля</a:t>
            </a:r>
            <a:r>
              <a:rPr lang="ru-RU" dirty="0" smtClean="0"/>
              <a:t>* и различных видов конструкторов.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пользоваться карточками-схемами к играм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видеть конструкцию и анализировать ее основные части, их функциональные назначения, определять, какие детали больше всего подходят для постройки, как их целесообразно скомбинировать.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планировать процесс возведения постройки, преобразовывать готовую конструкцию через изменения или дополнения определенных элементов.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навыки коллективной работы: умение договариваться с помощью жестов, распределять обязанности, работать в соответствии с общим замыслом.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участию в совместных мероприятиях: в конкурсе на лучшую совместную постройку «Строить из конструктора вместе веселей».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5" name="Содержимое 4" descr="photo_2023-05-30_18-49-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6" name="Содержимое 5" descr="photo_2023-05-30_18-49-1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2023-05-30_18-49-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6" name="Содержимое 5" descr="photo_2023-05-30_18-49-2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2023-05-30_18-49-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6" name="Содержимое 5" descr="photo_2023-05-30_18-49-3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2023-05-30_18-49-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7" name="Содержимое 6" descr="photo_2023-05-30_18-49-5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Военная техника</a:t>
            </a:r>
            <a:endParaRPr lang="ru-RU" dirty="0"/>
          </a:p>
        </p:txBody>
      </p:sp>
      <p:pic>
        <p:nvPicPr>
          <p:cNvPr id="5" name="Содержимое 4" descr="photo_2023-05-30_18-49-4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pic>
        <p:nvPicPr>
          <p:cNvPr id="6" name="Содержимое 5" descr="photo_2023-05-30_18-49-5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pic>
        <p:nvPicPr>
          <p:cNvPr id="5" name="Содержимое 4" descr="photo_2023-05-30_18-51-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6665" y="1219200"/>
            <a:ext cx="3702844" cy="4937125"/>
          </a:xfrm>
        </p:spPr>
      </p:pic>
      <p:pic>
        <p:nvPicPr>
          <p:cNvPr id="7" name="Содержимое 6" descr="photo_2023-05-30_18-51-0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01790" y="1216025"/>
            <a:ext cx="3702844" cy="49371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</TotalTime>
  <Words>37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 ПРОЕКТ: «ФАНТАЗИРУЕМ, ТВОРИМ, КОНСТРУИРУЕМ»</vt:lpstr>
      <vt:lpstr> </vt:lpstr>
      <vt:lpstr>ЗАДАЧИ</vt:lpstr>
      <vt:lpstr>Наши работы</vt:lpstr>
      <vt:lpstr>Слайд 5</vt:lpstr>
      <vt:lpstr>Слайд 6</vt:lpstr>
      <vt:lpstr>Слайд 7</vt:lpstr>
      <vt:lpstr>Военная техника</vt:lpstr>
      <vt:lpstr>День космонавтики</vt:lpstr>
      <vt:lpstr>Слайд 10</vt:lpstr>
      <vt:lpstr>Цветы для любимой мамочки</vt:lpstr>
      <vt:lpstr>Цветы для любимой мамочки</vt:lpstr>
      <vt:lpstr>Слайд 13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1</cp:lastModifiedBy>
  <cp:revision>9</cp:revision>
  <dcterms:created xsi:type="dcterms:W3CDTF">2023-05-30T09:40:53Z</dcterms:created>
  <dcterms:modified xsi:type="dcterms:W3CDTF">2024-12-23T02:55:06Z</dcterms:modified>
</cp:coreProperties>
</file>